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340" r:id="rId13"/>
    <p:sldId id="266" r:id="rId14"/>
    <p:sldId id="267" r:id="rId15"/>
    <p:sldId id="268" r:id="rId16"/>
    <p:sldId id="341" r:id="rId17"/>
    <p:sldId id="269" r:id="rId18"/>
    <p:sldId id="270" r:id="rId19"/>
    <p:sldId id="271" r:id="rId20"/>
    <p:sldId id="272" r:id="rId21"/>
    <p:sldId id="342" r:id="rId22"/>
    <p:sldId id="273" r:id="rId23"/>
    <p:sldId id="274" r:id="rId24"/>
    <p:sldId id="276" r:id="rId25"/>
    <p:sldId id="277" r:id="rId26"/>
    <p:sldId id="278" r:id="rId27"/>
    <p:sldId id="279" r:id="rId28"/>
    <p:sldId id="343" r:id="rId29"/>
    <p:sldId id="280" r:id="rId30"/>
    <p:sldId id="281" r:id="rId31"/>
    <p:sldId id="344" r:id="rId32"/>
    <p:sldId id="282" r:id="rId33"/>
    <p:sldId id="283" r:id="rId34"/>
    <p:sldId id="284" r:id="rId35"/>
    <p:sldId id="345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346" r:id="rId46"/>
  </p:sldIdLst>
  <p:sldSz cx="9144000" cy="6858000" type="screen4x3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435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15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529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866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557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61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282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7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55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463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695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B85CE-9849-41C3-BE09-823AC0A7A4C4}" type="datetimeFigureOut">
              <a:rPr lang="ru-RU" smtClean="0"/>
              <a:t>26.07.2016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3A991-B8CE-4F3F-82CA-B8F7B11461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702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mtClean="0"/>
              <a:t>Фотоальбом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max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17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48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313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2135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Создаем репозитарий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5860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225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038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3035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ru-RU" dirty="0" smtClean="0"/>
              <a:t>качиваем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390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05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67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842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Создаем аккаунт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9181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188"/>
            <a:ext cx="9144000" cy="4873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724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Запускаем </a:t>
            </a:r>
            <a:r>
              <a:rPr lang="en-US" dirty="0" smtClean="0"/>
              <a:t>GitBush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157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163"/>
            <a:ext cx="9144000" cy="50180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6603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163"/>
            <a:ext cx="9144000" cy="50180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55776" y="6196662"/>
            <a:ext cx="383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Создаем папку </a:t>
            </a:r>
            <a:r>
              <a:rPr lang="en-US" dirty="0" smtClean="0"/>
              <a:t>git </a:t>
            </a:r>
            <a:r>
              <a:rPr lang="ru-RU" dirty="0" smtClean="0"/>
              <a:t>и переходим в неё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2135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688"/>
            <a:ext cx="914400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55776" y="6196662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Создаем папку </a:t>
            </a:r>
            <a:r>
              <a:rPr lang="en-US" dirty="0" smtClean="0"/>
              <a:t>simple </a:t>
            </a:r>
            <a:r>
              <a:rPr lang="ru-RU" dirty="0" smtClean="0"/>
              <a:t>и переходим в неё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5314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688"/>
            <a:ext cx="914400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55776" y="6196662"/>
            <a:ext cx="218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Инициализируем </a:t>
            </a:r>
            <a:r>
              <a:rPr lang="en-US" dirty="0" smtClean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9658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688"/>
            <a:ext cx="9144000" cy="5000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98059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688"/>
            <a:ext cx="9144000" cy="500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2555776" y="6196662"/>
            <a:ext cx="318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Подулючаемся к репозиторию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3060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Создаем файл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Github.com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038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5942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7634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48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0918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59420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3647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Возможная ошибка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Не правильные окончания строк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30389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3713"/>
            <a:ext cx="9144000" cy="79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1522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9475"/>
            <a:ext cx="9144000" cy="2557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5912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0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2810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Возможная ошибка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При вводе логина включается кириллица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9181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0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90614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0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7642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0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63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0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581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48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65988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0"/>
            <a:ext cx="9144000" cy="50149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507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1025"/>
            <a:ext cx="9144000" cy="315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3771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988"/>
            <a:ext cx="9144000" cy="502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0905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988"/>
            <a:ext cx="9144000" cy="502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06293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2675"/>
            <a:ext cx="9144000" cy="4692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1058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Файлы в репозитарии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181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48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464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48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07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48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12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48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471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Screenshot_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2663"/>
            <a:ext cx="9144000" cy="489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30316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52</Words>
  <Application>Microsoft Office PowerPoint</Application>
  <PresentationFormat>Экран (4:3)</PresentationFormat>
  <Paragraphs>21</Paragraphs>
  <Slides>45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46" baseType="lpstr">
      <vt:lpstr>Тема Office</vt:lpstr>
      <vt:lpstr>Фотоальбом</vt:lpstr>
      <vt:lpstr>Создаем аккаунт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Создаем репозитарий</vt:lpstr>
      <vt:lpstr>Презентация PowerPoint</vt:lpstr>
      <vt:lpstr>Презентация PowerPoint</vt:lpstr>
      <vt:lpstr>Презентация PowerPoint</vt:lpstr>
      <vt:lpstr>Cкачиваем</vt:lpstr>
      <vt:lpstr>Презентация PowerPoint</vt:lpstr>
      <vt:lpstr>Презентация PowerPoint</vt:lpstr>
      <vt:lpstr>Презентация PowerPoint</vt:lpstr>
      <vt:lpstr>Презентация PowerPoint</vt:lpstr>
      <vt:lpstr>Запускаем GitBush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Создаем файл</vt:lpstr>
      <vt:lpstr>Презентация PowerPoint</vt:lpstr>
      <vt:lpstr>Презентация PowerPoint</vt:lpstr>
      <vt:lpstr>Возможная ошибка</vt:lpstr>
      <vt:lpstr>Презентация PowerPoint</vt:lpstr>
      <vt:lpstr>Презентация PowerPoint</vt:lpstr>
      <vt:lpstr>Презентация PowerPoint</vt:lpstr>
      <vt:lpstr>Возможная ошибка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Файлы в репозитарии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Фотоальбом</dc:title>
  <dc:creator>max</dc:creator>
  <cp:lastModifiedBy>max</cp:lastModifiedBy>
  <cp:revision>3</cp:revision>
  <dcterms:created xsi:type="dcterms:W3CDTF">2016-07-26T14:32:51Z</dcterms:created>
  <dcterms:modified xsi:type="dcterms:W3CDTF">2016-07-26T15:34:57Z</dcterms:modified>
</cp:coreProperties>
</file>